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  <p:sldMasterId id="2147484073" r:id="rId2"/>
    <p:sldMasterId id="2147484079" r:id="rId3"/>
    <p:sldMasterId id="2147484085" r:id="rId4"/>
    <p:sldMasterId id="2147484097" r:id="rId5"/>
    <p:sldMasterId id="2147484103" r:id="rId6"/>
    <p:sldMasterId id="2147484115" r:id="rId7"/>
  </p:sldMasterIdLst>
  <p:notesMasterIdLst>
    <p:notesMasterId r:id="rId23"/>
  </p:notesMasterIdLst>
  <p:sldIdLst>
    <p:sldId id="272" r:id="rId8"/>
    <p:sldId id="307" r:id="rId9"/>
    <p:sldId id="258" r:id="rId10"/>
    <p:sldId id="444" r:id="rId11"/>
    <p:sldId id="260" r:id="rId12"/>
    <p:sldId id="261" r:id="rId13"/>
    <p:sldId id="262" r:id="rId14"/>
    <p:sldId id="275" r:id="rId15"/>
    <p:sldId id="263" r:id="rId16"/>
    <p:sldId id="267" r:id="rId17"/>
    <p:sldId id="443" r:id="rId18"/>
    <p:sldId id="308" r:id="rId19"/>
    <p:sldId id="312" r:id="rId20"/>
    <p:sldId id="313" r:id="rId21"/>
    <p:sldId id="27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858" autoAdjust="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1CF6-44E3-4ADF-B069-871E8C15E9C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C8FC-B0C4-457D-8AB7-E6D4931C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FEACA-C71F-4088-B121-C0D427F783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E62E-4A80-4A04-AF51-E045AAC51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86560-8CAC-4D11-A1B9-D2722263B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A1551-AACD-4F7E-80AB-8C2804ED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D931-313D-4129-94CD-4B894481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6D2E4-DE62-46A7-B1AF-C8B66D42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5278-46E8-4FAF-BCC1-B4B7A664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1322A-AF7A-4ABC-9CBC-565396CF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F989-CDD8-4101-A501-754A7AD4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76C8-7999-483B-AC1E-81ED197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AECFC-7710-4922-A837-57C51C9C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A5E77-038B-45EE-92C5-909A9BEE0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D69B8-46AD-4FEF-A683-1DD6BD2FB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2B06-D034-4C56-B9CB-90842ACC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62D5A-3F8D-4BF8-AF3D-B1584F6B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DEE3-E35D-46D1-B67F-C1C68A94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8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2874-68EC-497E-9DA7-D56B4B7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8CCA-C0DF-4072-807B-0517771E0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07C1B-154C-4CA0-B716-7347EF26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3AE7-864E-432E-A2F1-70864C7E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DEBB-155E-4DAD-B449-B6955AA8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8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0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3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781B-CD2C-4327-87DE-696C0099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A0E45-D252-444A-ACF1-BABF865A5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624A-C8F3-498B-B84A-1CCAAA6F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0AAE-35CC-48A7-8EAA-38D43740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2ABA0-8D91-4B62-8F8E-9C9E0616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6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4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E1AE-6819-4A7D-9549-187BD3E9D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77AB8-F9D7-40A2-A5DC-C08E63CCE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AA39-8AF2-4C11-8123-4C12EDFF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B00B-7E99-4C9A-929F-4A37417B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095B-0626-4AAD-A104-6720044A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2FC-71BD-4F66-9FE5-59CB3ABA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E60D-28CD-48F4-BFA1-49473A3F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47276-1BF8-4DAC-84BD-9F5ACBA6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B7341-5F8C-4E84-BD3E-F7B33D59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FF9C-2634-4225-B699-BDAE8C21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9C3D-4B89-4032-9D89-299F4B19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0869-D38E-4FCB-AD1A-5B5614258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3252A-7543-4DB8-B86A-A443A97B7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54F6C-D557-4E79-B4BA-D8B157E2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AA2F5-70BA-4DBF-BA1F-CF59C933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26070-4E21-4110-AD91-BF4BA5A8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14E7-19B5-437A-8706-107B58C8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43FBC-98D3-4CA2-8B8C-53EAB402E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5888D-A423-45D3-823D-DD173953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A2353-1BC8-46E2-B559-73F5B81D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D2FD-C22A-465D-985E-B58AF5FB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50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93DF-9186-441D-8F79-AA8850C3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3986-EB88-4F97-BB45-8A5B8300F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EC4E0-D781-4C99-99BF-A2B699727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040F7-4815-4DD9-9D7F-2565BAAD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8B1A1-DE3B-40B3-867E-C1AD9CFF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CA96C-02C2-4E49-801B-48E7ABE3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0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B6B1-5F87-4517-B0AC-951D793F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24ADF-9C05-4FDF-94FD-5F54E7FC3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C4785-17A7-471C-AE2C-416DFB48D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CC342-8EC2-46AC-85C5-7F627F383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4358C-0271-4CD7-8EE9-600A4D58E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6EB0B-E6AB-4BAC-949E-0A9CEDFE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7F1683-C863-41A3-8C39-6F89FE1D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356D5-71C7-4F84-A339-1B8CF1E7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2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FCDF-6FAD-4D93-8C29-D7AE2372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55302-4409-4FA8-9AEB-D8716B26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09FF9-B063-413F-AA04-CA187CBA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94A5A-D32E-49FA-B878-576C53BD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33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82A35-E22E-40DF-ADCB-8B68A238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FCBA2-FBFE-485C-8DEC-063D1E1F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982CA-674E-48F1-8E57-FF4D9F6E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6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6561-5677-4317-B6E7-2045CB49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3C3D-CF43-42E1-A087-3CA091E0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FDC6-630C-4248-ACC8-A9C9C739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D3774-0E12-46A3-8FB9-67192025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A93A1-32E0-4304-A124-097A02E4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6A9A6-81EF-4819-8E7D-B250C217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5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4A7-C4E7-4107-B39B-E9F6F60A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C9E39-8F21-4987-9DEB-364F40662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7DB50-B11E-4131-A8AF-5E20E78AE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ADA42-458C-41FD-8C0C-1E19588E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4183F-6DEA-4787-ACB4-E4434947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95464-E0F7-41F1-A136-D8EC37EB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0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71C7-CAC2-4CCA-9CCE-16C66AE9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B42FE-9C2A-4E1A-ADE4-1B553A59B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B65B6-6EB1-4C61-AFB5-2B15F823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2EC2A-B2D1-4AFB-9F9D-44C98EE3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60DEB-EEC6-4A58-972D-98741130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B0014-50C1-4E37-B8BE-716976901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F77C3-19B8-445D-9C1C-BCDCEDBBF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5EDFB-4B81-497C-9669-D8BD8D7D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8C4C4-E357-433E-8B8D-50EA806A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F567E-6D94-49A3-BC41-FCDBE753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85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BFDC-4629-4CC3-A05A-990C8009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F544E-581B-409E-A74C-48D63F38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0F3A-5438-4149-A014-92871C66E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CBEFB-B7F6-42C5-AA3A-B7D5921BB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623D9-3E5B-4149-9E44-70AC97A5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C8FF7-84A0-4C3F-A856-51CFF0E9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3575C-022C-4131-B7D2-E9984D4F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9BA33-39B3-4823-96CF-5410B9DE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4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4CE3-02A3-49F8-AC01-ACBC91CB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52B14-6934-49D3-9FA5-EE730600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8DE4D-5185-4FCB-90E0-F1513B89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C6C0D-BBFC-4515-8E59-A2C28A1B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40ACA-A809-485A-BD40-81055C0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3589E-481E-40A7-9FFD-489BCBF7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0A72E-B89D-4B6C-B88E-B518D292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7550-57CF-482A-874A-099DEF5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C545-4014-4553-9DFA-9A8EB506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77511-1D55-42F5-AF61-B6B8748D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A1F19-09BF-4DD9-A614-94AB4460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AA331-78AA-4F0B-B6E3-58FCDFF2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AB250-7E0F-4037-AFF3-D71F9F8A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980B-BE31-45AA-AE42-85B954EC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63A05-F0F3-4E77-9261-F853EE7D3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29603-129E-442A-9C50-2A0D9961C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A02E2-6771-447E-A340-31BD069D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0DFBB-98A0-41AE-8E05-34F7EB53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C115C-4BF5-4B16-8C05-EFC7ACC1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51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0E7C73DB-7D27-4BE0-AFE2-0909BBA27D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76BE2-03E3-430C-87BF-CCF7A04B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5ADF5-CA5B-4871-9C9A-93835143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4CA2-BFD9-4A50-AE6D-7E063F18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4281-AB9F-40C4-8AED-D396B03B41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9639-3B48-4244-817A-5CDCFCEB1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0741-3C1A-4544-8BC8-7AE5A386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7DBD-B807-42ED-BB31-B5B2F192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36F897C-342A-4659-855D-24A3A9383BC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5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B853434E-B4A1-462B-88C6-3B6F196FD7C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49981958-8816-420F-A404-B2B7D920A8E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872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119656A-D4D5-4271-A514-0E1BD86D703C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10F6314-E5A5-4BEC-8895-24B927B16DA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8806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443DDAA-1D8C-41A2-BCF5-5CC58217A634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10.gif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2407919" y="163650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sp>
        <p:nvSpPr>
          <p:cNvPr id="26" name="Hình chữ nhật 2">
            <a:extLst>
              <a:ext uri="{FF2B5EF4-FFF2-40B4-BE49-F238E27FC236}">
                <a16:creationId xmlns:a16="http://schemas.microsoft.com/office/drawing/2014/main" id="{5A03F14D-D6BC-466E-8BBA-58F27089B8A9}"/>
              </a:ext>
            </a:extLst>
          </p:cNvPr>
          <p:cNvSpPr/>
          <p:nvPr/>
        </p:nvSpPr>
        <p:spPr>
          <a:xfrm>
            <a:off x="1443949" y="2669041"/>
            <a:ext cx="86065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7 </a:t>
            </a:r>
            <a:r>
              <a:rPr kumimoji="0" lang="en-US" sz="4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xóm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láng</a:t>
            </a:r>
            <a:r>
              <a:rPr kumimoji="0" lang="en-US" sz="4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giềng (T3)</a:t>
            </a:r>
            <a:endParaRPr kumimoji="0" lang="vi-VN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ngoài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002654" y="126895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888066" y="327349"/>
              <a:ext cx="2912815" cy="1125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Đóng vai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1273236" y="1683062"/>
            <a:ext cx="9474481" cy="3704863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499903" cy="1811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lời nói, việc làm thể hiện sự quan tâm của em khi: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Hàng xóm láng giềng cần sự giúp đỡ.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Hàng xóm láng giềng có chuyện vui, chuyện buồn.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7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83268" y="2676743"/>
              <a:ext cx="6103531" cy="150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quen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tối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lửa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đèn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thực hiện việc quan tâm, giúp đỡ hàng xóm láng giềng bằng những việc phù hợp với khả năng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A7E56C-4227-41A4-BA73-112675D35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7" t="3224" r="2351" b="4444"/>
          <a:stretch/>
        </p:blipFill>
        <p:spPr>
          <a:xfrm>
            <a:off x="0" y="0"/>
            <a:ext cx="12192000" cy="6933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D4BB7-169C-4415-B8B7-78B7BEFC1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31" y="-1282758"/>
            <a:ext cx="8121934" cy="5414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B3D48-7244-40F7-B669-ED9FC8C67019}"/>
              </a:ext>
            </a:extLst>
          </p:cNvPr>
          <p:cNvSpPr txBox="1"/>
          <p:nvPr/>
        </p:nvSpPr>
        <p:spPr>
          <a:xfrm>
            <a:off x="5928754" y="1051566"/>
            <a:ext cx="5389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NGỌN ĐỒI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CHONG CHÓNG</a:t>
            </a:r>
          </a:p>
        </p:txBody>
      </p:sp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1B36C0B6-48FF-4D1E-9156-53F34C6C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761" y="1808537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DCDED5EA-0674-4124-A214-D6A94A8A7B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0870" y="2331955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2D683AA6-0874-4AD0-A90F-468776C972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0538" y="2725842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6B6AD5D2-297B-435F-9D43-7D3B1E88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2155" y="3198151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EB4B6305-37D3-4EC0-8386-1327F7412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2294" y="3518086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kCartoon Music ok(20)">
            <a:hlinkClick r:id="" action="ppaction://media"/>
            <a:extLst>
              <a:ext uri="{FF2B5EF4-FFF2-40B4-BE49-F238E27FC236}">
                <a16:creationId xmlns:a16="http://schemas.microsoft.com/office/drawing/2014/main" id="{4DD055AC-3C16-4B24-9EE7-19678FE4C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0325" y="-1587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913EF-0D41-495B-BD85-9D5001DE8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" t="3224" r="2351" b="4444"/>
          <a:stretch/>
        </p:blipFill>
        <p:spPr>
          <a:xfrm>
            <a:off x="0" y="0"/>
            <a:ext cx="12192000" cy="6933287"/>
          </a:xfrm>
          <a:prstGeom prst="rect">
            <a:avLst/>
          </a:prstGeom>
        </p:spPr>
      </p:pic>
      <p:pic>
        <p:nvPicPr>
          <p:cNvPr id="5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EB49A110-5EF8-4A1C-A734-BA3407F5D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761" y="1808537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F465E413-45BE-4AE1-80A4-17722AFF2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2624" y="2191042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261FD005-9329-485A-AFDF-F1F0F15B02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3971" y="2516631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id="{06BB5E23-3010-4810-8433-BA9148FEB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0343" y="2946130"/>
            <a:ext cx="1982948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hlinkClick r:id="rId5" action="ppaction://hlinksldjump"/>
            <a:extLst>
              <a:ext uri="{FF2B5EF4-FFF2-40B4-BE49-F238E27FC236}">
                <a16:creationId xmlns:a16="http://schemas.microsoft.com/office/drawing/2014/main" id="{F20E738F-E78A-4660-B2BB-C6412E8D2415}"/>
              </a:ext>
            </a:extLst>
          </p:cNvPr>
          <p:cNvSpPr/>
          <p:nvPr/>
        </p:nvSpPr>
        <p:spPr>
          <a:xfrm>
            <a:off x="2034519" y="5225085"/>
            <a:ext cx="510854" cy="5108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hlinkClick r:id="rId6" action="ppaction://hlinksldjump"/>
            <a:extLst>
              <a:ext uri="{FF2B5EF4-FFF2-40B4-BE49-F238E27FC236}">
                <a16:creationId xmlns:a16="http://schemas.microsoft.com/office/drawing/2014/main" id="{704491E2-775B-4E69-99BB-363DDF7C1276}"/>
              </a:ext>
            </a:extLst>
          </p:cNvPr>
          <p:cNvSpPr/>
          <p:nvPr/>
        </p:nvSpPr>
        <p:spPr>
          <a:xfrm>
            <a:off x="4407460" y="5277149"/>
            <a:ext cx="510854" cy="5108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Oval 12">
            <a:hlinkClick r:id="rId7" action="ppaction://hlinksldjump"/>
            <a:extLst>
              <a:ext uri="{FF2B5EF4-FFF2-40B4-BE49-F238E27FC236}">
                <a16:creationId xmlns:a16="http://schemas.microsoft.com/office/drawing/2014/main" id="{C933D428-C74B-4A39-949B-0BCF7504772B}"/>
              </a:ext>
            </a:extLst>
          </p:cNvPr>
          <p:cNvSpPr/>
          <p:nvPr/>
        </p:nvSpPr>
        <p:spPr>
          <a:xfrm>
            <a:off x="3231836" y="5480144"/>
            <a:ext cx="452059" cy="45205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hlinkClick r:id="rId8" action="ppaction://hlinksldjump"/>
            <a:extLst>
              <a:ext uri="{FF2B5EF4-FFF2-40B4-BE49-F238E27FC236}">
                <a16:creationId xmlns:a16="http://schemas.microsoft.com/office/drawing/2014/main" id="{EF2D0E97-66C9-469A-80E3-9F74027AD3F3}"/>
              </a:ext>
            </a:extLst>
          </p:cNvPr>
          <p:cNvSpPr/>
          <p:nvPr/>
        </p:nvSpPr>
        <p:spPr>
          <a:xfrm>
            <a:off x="643139" y="4640007"/>
            <a:ext cx="703584" cy="7035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:a16="http://schemas.microsoft.com/office/drawing/2014/main" id="{AE8EB585-29DC-4003-9E6A-556479E5A8D6}"/>
              </a:ext>
            </a:extLst>
          </p:cNvPr>
          <p:cNvSpPr/>
          <p:nvPr/>
        </p:nvSpPr>
        <p:spPr>
          <a:xfrm>
            <a:off x="10424160" y="497840"/>
            <a:ext cx="1452880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227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5B025-1F4D-455D-9902-627D2355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4" action="ppaction://hlinksldjump"/>
            <a:extLst>
              <a:ext uri="{FF2B5EF4-FFF2-40B4-BE49-F238E27FC236}">
                <a16:creationId xmlns:a16="http://schemas.microsoft.com/office/drawing/2014/main" id="{04F39CDF-CD0D-4E9E-8CCF-5ACC8E2809DD}"/>
              </a:ext>
            </a:extLst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3F6D0-2E54-4CA5-AE89-6C244248E447}"/>
              </a:ext>
            </a:extLst>
          </p:cNvPr>
          <p:cNvSpPr txBox="1"/>
          <p:nvPr/>
        </p:nvSpPr>
        <p:spPr>
          <a:xfrm>
            <a:off x="3794542" y="3257550"/>
            <a:ext cx="3652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gặp bà cụ muốn qua đường em sẽ làm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EBDC3-DC1A-4810-8C00-007483EEF869}"/>
              </a:ext>
            </a:extLst>
          </p:cNvPr>
          <p:cNvSpPr txBox="1"/>
          <p:nvPr/>
        </p:nvSpPr>
        <p:spPr>
          <a:xfrm>
            <a:off x="3794542" y="4865843"/>
            <a:ext cx="3571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70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5B025-1F4D-455D-9902-627D2355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4" action="ppaction://hlinksldjump"/>
            <a:extLst>
              <a:ext uri="{FF2B5EF4-FFF2-40B4-BE49-F238E27FC236}">
                <a16:creationId xmlns:a16="http://schemas.microsoft.com/office/drawing/2014/main" id="{04F39CDF-CD0D-4E9E-8CCF-5ACC8E2809DD}"/>
              </a:ext>
            </a:extLst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3F6D0-2E54-4CA5-AE89-6C244248E447}"/>
              </a:ext>
            </a:extLst>
          </p:cNvPr>
          <p:cNvSpPr txBox="1"/>
          <p:nvPr/>
        </p:nvSpPr>
        <p:spPr>
          <a:xfrm>
            <a:off x="3794543" y="3257550"/>
            <a:ext cx="3377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gặp bác hàng xóm em sẽ hành động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EBDC3-DC1A-4810-8C00-007483EEF869}"/>
              </a:ext>
            </a:extLst>
          </p:cNvPr>
          <p:cNvSpPr txBox="1"/>
          <p:nvPr/>
        </p:nvSpPr>
        <p:spPr>
          <a:xfrm>
            <a:off x="3794543" y="5450999"/>
            <a:ext cx="361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49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5B025-1F4D-455D-9902-627D2355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4" action="ppaction://hlinksldjump"/>
            <a:extLst>
              <a:ext uri="{FF2B5EF4-FFF2-40B4-BE49-F238E27FC236}">
                <a16:creationId xmlns:a16="http://schemas.microsoft.com/office/drawing/2014/main" id="{04F39CDF-CD0D-4E9E-8CCF-5ACC8E2809DD}"/>
              </a:ext>
            </a:extLst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3F6D0-2E54-4CA5-AE89-6C244248E447}"/>
              </a:ext>
            </a:extLst>
          </p:cNvPr>
          <p:cNvSpPr txBox="1"/>
          <p:nvPr/>
        </p:nvSpPr>
        <p:spPr>
          <a:xfrm>
            <a:off x="3794542" y="3257550"/>
            <a:ext cx="3600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EBDC3-DC1A-4810-8C00-007483EEF869}"/>
              </a:ext>
            </a:extLst>
          </p:cNvPr>
          <p:cNvSpPr txBox="1"/>
          <p:nvPr/>
        </p:nvSpPr>
        <p:spPr>
          <a:xfrm>
            <a:off x="3586261" y="5186024"/>
            <a:ext cx="4016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sẽ sang an ủi, chia sẻ với gia đình cô.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62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5B025-1F4D-455D-9902-627D2355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4" action="ppaction://hlinksldjump"/>
            <a:extLst>
              <a:ext uri="{FF2B5EF4-FFF2-40B4-BE49-F238E27FC236}">
                <a16:creationId xmlns:a16="http://schemas.microsoft.com/office/drawing/2014/main" id="{04F39CDF-CD0D-4E9E-8CCF-5ACC8E2809DD}"/>
              </a:ext>
            </a:extLst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3F6D0-2E54-4CA5-AE89-6C244248E447}"/>
              </a:ext>
            </a:extLst>
          </p:cNvPr>
          <p:cNvSpPr txBox="1"/>
          <p:nvPr/>
        </p:nvSpPr>
        <p:spPr>
          <a:xfrm>
            <a:off x="3794542" y="3257550"/>
            <a:ext cx="3693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xóm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EBDC3-DC1A-4810-8C00-007483EEF869}"/>
              </a:ext>
            </a:extLst>
          </p:cNvPr>
          <p:cNvSpPr txBox="1"/>
          <p:nvPr/>
        </p:nvSpPr>
        <p:spPr>
          <a:xfrm>
            <a:off x="3905904" y="5089861"/>
            <a:ext cx="3470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93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E4BC55-29D0-46FB-9566-15D79412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80" y="863600"/>
            <a:ext cx="5648960" cy="4307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634032-8E53-4CF1-9CC3-99F023CD7481}"/>
              </a:ext>
            </a:extLst>
          </p:cNvPr>
          <p:cNvSpPr txBox="1"/>
          <p:nvPr/>
        </p:nvSpPr>
        <p:spPr>
          <a:xfrm>
            <a:off x="4362918" y="3239230"/>
            <a:ext cx="687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002654" y="126895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6271853" y="525596"/>
              <a:ext cx="2455395" cy="1125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Chia sẻ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1273236" y="1683063"/>
            <a:ext cx="9249397" cy="153843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286991" cy="13569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Chia sẻ với các bạn về những việc em đã làm để quan tâm đến hàng xóm láng giềng.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6FFA61D-B734-404D-9D6F-C0265DA76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898" y="3429000"/>
            <a:ext cx="3535267" cy="32873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EF17F5-17FC-4848-BD80-6B223FFE8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060" y="3551590"/>
            <a:ext cx="3853874" cy="3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67&quot;&gt;&lt;object type=&quot;3&quot; unique_id=&quot;10168&quot;&gt;&lt;property id=&quot;20148&quot; value=&quot;5&quot;/&gt;&lt;property id=&quot;20300&quot; value=&quot;Slide 1&quot;/&gt;&lt;property id=&quot;20307&quot; value=&quot;337&quot;/&gt;&lt;/object&gt;&lt;object type=&quot;3&quot; unique_id=&quot;10169&quot;&gt;&lt;property id=&quot;20148&quot; value=&quot;5&quot;/&gt;&lt;property id=&quot;20300&quot; value=&quot;Slide 2&quot;/&gt;&lt;property id=&quot;20307&quot; value=&quot;319&quot;/&gt;&lt;/object&gt;&lt;object type=&quot;3&quot; unique_id=&quot;10170&quot;&gt;&lt;property id=&quot;20148&quot; value=&quot;5&quot;/&gt;&lt;property id=&quot;20300&quot; value=&quot;Slide 3&quot;/&gt;&lt;property id=&quot;20307&quot; value=&quot;320&quot;/&gt;&lt;/object&gt;&lt;object type=&quot;3&quot; unique_id=&quot;10171&quot;&gt;&lt;property id=&quot;20148&quot; value=&quot;5&quot;/&gt;&lt;property id=&quot;20300&quot; value=&quot;Slide 4&quot;/&gt;&lt;property id=&quot;20307&quot; value=&quot;294&quot;/&gt;&lt;/object&gt;&lt;object type=&quot;3&quot; unique_id=&quot;10172&quot;&gt;&lt;property id=&quot;20148&quot; value=&quot;5&quot;/&gt;&lt;property id=&quot;20300&quot; value=&quot;Slide 5&quot;/&gt;&lt;property id=&quot;20307&quot; value=&quot;258&quot;/&gt;&lt;/object&gt;&lt;object type=&quot;3&quot; unique_id=&quot;10173&quot;&gt;&lt;property id=&quot;20148&quot; value=&quot;5&quot;/&gt;&lt;property id=&quot;20300&quot; value=&quot;Slide 6&quot;/&gt;&lt;property id=&quot;20307&quot; value=&quot;338&quot;/&gt;&lt;/object&gt;&lt;object type=&quot;3&quot; unique_id=&quot;10174&quot;&gt;&lt;property id=&quot;20148&quot; value=&quot;5&quot;/&gt;&lt;property id=&quot;20300&quot; value=&quot;Slide 7&quot;/&gt;&lt;property id=&quot;20307&quot; value=&quot;324&quot;/&gt;&lt;/object&gt;&lt;object type=&quot;3&quot; unique_id=&quot;10175&quot;&gt;&lt;property id=&quot;20148&quot; value=&quot;5&quot;/&gt;&lt;property id=&quot;20300&quot; value=&quot;Slide 8&quot;/&gt;&lt;property id=&quot;20307&quot; value=&quot;339&quot;/&gt;&lt;/object&gt;&lt;object type=&quot;3&quot; unique_id=&quot;10176&quot;&gt;&lt;property id=&quot;20148&quot; value=&quot;5&quot;/&gt;&lt;property id=&quot;20300&quot; value=&quot;Slide 9&quot;/&gt;&lt;property id=&quot;20307&quot; value=&quot;340&quot;/&gt;&lt;/object&gt;&lt;object type=&quot;3&quot; unique_id=&quot;10177&quot;&gt;&lt;property id=&quot;20148&quot; value=&quot;5&quot;/&gt;&lt;property id=&quot;20300&quot; value=&quot;Slide 10&quot;/&gt;&lt;property id=&quot;20307&quot; value=&quot;274&quot;/&gt;&lt;/object&gt;&lt;object type=&quot;3&quot; unique_id=&quot;10178&quot;&gt;&lt;property id=&quot;20148&quot; value=&quot;5&quot;/&gt;&lt;property id=&quot;20300&quot; value=&quot;Slide 11&quot;/&gt;&lt;property id=&quot;20307&quot; value=&quot;330&quot;/&gt;&lt;/object&gt;&lt;object type=&quot;3&quot; unique_id=&quot;10179&quot;&gt;&lt;property id=&quot;20148&quot; value=&quot;5&quot;/&gt;&lt;property id=&quot;20300&quot; value=&quot;Slide 12&quot;/&gt;&lt;property id=&quot;20307&quot; value=&quot;325&quot;/&gt;&lt;/object&gt;&lt;object type=&quot;3&quot; unique_id=&quot;10180&quot;&gt;&lt;property id=&quot;20148&quot; value=&quot;5&quot;/&gt;&lt;property id=&quot;20300&quot; value=&quot;Slide 13&quot;/&gt;&lt;property id=&quot;20307&quot; value=&quot;341&quot;/&gt;&lt;/object&gt;&lt;object type=&quot;3&quot; unique_id=&quot;10181&quot;&gt;&lt;property id=&quot;20148&quot; value=&quot;5&quot;/&gt;&lt;property id=&quot;20300&quot; value=&quot;Slide 14&quot;/&gt;&lt;property id=&quot;20307&quot; value=&quot;342&quot;/&gt;&lt;/object&gt;&lt;object type=&quot;3&quot; unique_id=&quot;10182&quot;&gt;&lt;property id=&quot;20148&quot; value=&quot;5&quot;/&gt;&lt;property id=&quot;20300&quot; value=&quot;Slide 15&quot;/&gt;&lt;property id=&quot;20307&quot; value=&quot;343&quot;/&gt;&lt;/object&gt;&lt;object type=&quot;3&quot; unique_id=&quot;10183&quot;&gt;&lt;property id=&quot;20148&quot; value=&quot;5&quot;/&gt;&lt;property id=&quot;20300&quot; value=&quot;Slide 16&quot;/&gt;&lt;property id=&quot;20307&quot; value=&quot;346&quot;/&gt;&lt;/object&gt;&lt;object type=&quot;3&quot; unique_id=&quot;10184&quot;&gt;&lt;property id=&quot;20148&quot; value=&quot;5&quot;/&gt;&lt;property id=&quot;20300&quot; value=&quot;Slide 17&quot;/&gt;&lt;property id=&quot;20307&quot; value=&quot;347&quot;/&gt;&lt;/object&gt;&lt;object type=&quot;3&quot; unique_id=&quot;10185&quot;&gt;&lt;property id=&quot;20148&quot; value=&quot;5&quot;/&gt;&lt;property id=&quot;20300&quot; value=&quot;Slide 18&quot;/&gt;&lt;property id=&quot;20307&quot; value=&quot;348&quot;/&gt;&lt;/object&gt;&lt;object type=&quot;3&quot; unique_id=&quot;10186&quot;&gt;&lt;property id=&quot;20148&quot; value=&quot;5&quot;/&gt;&lt;property id=&quot;20300&quot; value=&quot;Slide 19&quot;/&gt;&lt;property id=&quot;20307&quot; value=&quot;349&quot;/&gt;&lt;/object&gt;&lt;object type=&quot;3&quot; unique_id=&quot;10187&quot;&gt;&lt;property id=&quot;20148&quot; value=&quot;5&quot;/&gt;&lt;property id=&quot;20300&quot; value=&quot;Slide 20&quot;/&gt;&lt;property id=&quot;20307&quot; value=&quot;350&quot;/&gt;&lt;/object&gt;&lt;object type=&quot;3&quot; unique_id=&quot;10188&quot;&gt;&lt;property id=&quot;20148&quot; value=&quot;5&quot;/&gt;&lt;property id=&quot;20300&quot; value=&quot;Slide 21&quot;/&gt;&lt;property id=&quot;20307&quot; value=&quot;344&quot;/&gt;&lt;/object&gt;&lt;object type=&quot;3&quot; unique_id=&quot;10189&quot;&gt;&lt;property id=&quot;20148&quot; value=&quot;5&quot;/&gt;&lt;property id=&quot;20300&quot; value=&quot;Slide 22&quot;/&gt;&lt;property id=&quot;20307&quot; value=&quot;332&quot;/&gt;&lt;/object&gt;&lt;object type=&quot;3&quot; unique_id=&quot;10190&quot;&gt;&lt;property id=&quot;20148&quot; value=&quot;5&quot;/&gt;&lt;property id=&quot;20300&quot; value=&quot;Slide 23&quot;/&gt;&lt;property id=&quot;20307&quot; value=&quot;345&quot;/&gt;&lt;/object&gt;&lt;object type=&quot;3&quot; unique_id=&quot;10191&quot;&gt;&lt;property id=&quot;20148&quot; value=&quot;5&quot;/&gt;&lt;property id=&quot;20300&quot; value=&quot;Slide 24&quot;/&gt;&lt;property id=&quot;20307&quot; value=&quot;313&quot;/&gt;&lt;/object&gt;&lt;/object&gt;&lt;object type=&quot;8&quot; unique_id=&quot;10217&quot;&gt;&lt;/object&gt;&lt;/object&gt;&lt;/database&gt;"/>
  <p:tag name="MMPROD_NEXTUNIQUEID" val="1001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1404</TotalTime>
  <Words>329</Words>
  <Application>Microsoft Office PowerPoint</Application>
  <PresentationFormat>Widescreen</PresentationFormat>
  <Paragraphs>38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#9Slide02 Noi dung dai</vt:lpstr>
      <vt:lpstr>#9Slide02 Tieu de dai</vt:lpstr>
      <vt:lpstr>Arial</vt:lpstr>
      <vt:lpstr>Calibri</vt:lpstr>
      <vt:lpstr>Calibri Light</vt:lpstr>
      <vt:lpstr>Helvetica</vt:lpstr>
      <vt:lpstr>iCiel Cadena</vt:lpstr>
      <vt:lpstr>Times New Roman</vt:lpstr>
      <vt:lpstr>UTM Avo</vt:lpstr>
      <vt:lpstr>UTMavobold</vt:lpstr>
      <vt:lpstr>Custom Design</vt:lpstr>
      <vt:lpstr>1_Office Theme</vt:lpstr>
      <vt:lpstr>3_Office Theme</vt:lpstr>
      <vt:lpstr>Office 主题</vt:lpstr>
      <vt:lpstr>4_Office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Trinh Trinh</cp:lastModifiedBy>
  <cp:revision>1</cp:revision>
  <dcterms:created xsi:type="dcterms:W3CDTF">2020-10-17T01:03:04Z</dcterms:created>
  <dcterms:modified xsi:type="dcterms:W3CDTF">2023-12-19T07:49:37Z</dcterms:modified>
</cp:coreProperties>
</file>